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7096125" cy="10229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 varScale="1">
        <p:scale>
          <a:sx n="53" d="100"/>
          <a:sy n="53" d="100"/>
        </p:scale>
        <p:origin x="25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81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43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53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63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63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14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26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93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60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95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7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F3B9-597D-44AD-B813-7D51F3E5686B}" type="datetimeFigureOut">
              <a:rPr lang="fr-FR" smtClean="0"/>
              <a:t>04/08/2025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0DB3F-D132-4799-911F-ACDE60465B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54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hyperlink" Target="mailto:kart-histo-mich-bf@outlook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2957" y="554773"/>
            <a:ext cx="1543919" cy="1857935"/>
          </a:xfrm>
        </p:spPr>
        <p:txBody>
          <a:bodyPr>
            <a:normAutofit fontScale="90000"/>
          </a:bodyPr>
          <a:lstStyle/>
          <a:p>
            <a:pPr algn="l"/>
            <a:r>
              <a:rPr lang="fr-FR" sz="1364" b="1" dirty="0">
                <a:latin typeface="Kristen ITC" panose="03050502040202030202" pitchFamily="66" charset="0"/>
              </a:rPr>
              <a:t>    </a:t>
            </a:r>
            <a:r>
              <a:rPr lang="fr-FR" sz="1116" b="1" dirty="0">
                <a:latin typeface="Kristen ITC" panose="03050502040202030202" pitchFamily="66" charset="0"/>
              </a:rPr>
              <a:t>Kart-</a:t>
            </a:r>
            <a:r>
              <a:rPr lang="fr-FR" sz="1116" b="1" dirty="0" err="1">
                <a:latin typeface="Kristen ITC" panose="03050502040202030202" pitchFamily="66" charset="0"/>
              </a:rPr>
              <a:t>Histo</a:t>
            </a:r>
            <a:r>
              <a:rPr lang="fr-FR" sz="1116" b="1" dirty="0">
                <a:latin typeface="Kristen ITC" panose="03050502040202030202" pitchFamily="66" charset="0"/>
              </a:rPr>
              <a:t>-du-Sud</a:t>
            </a:r>
            <a:br>
              <a:rPr lang="fr-FR" sz="1364" dirty="0">
                <a:latin typeface="Bradley Hand ITC" panose="03070402050302030203" pitchFamily="66" charset="0"/>
              </a:rPr>
            </a:br>
            <a:br>
              <a:rPr lang="fr-FR" sz="1364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br>
              <a:rPr lang="fr-FR" sz="1736" b="1" dirty="0">
                <a:latin typeface="Bradley Hand ITC" panose="03070402050302030203" pitchFamily="66" charset="0"/>
              </a:rPr>
            </a:br>
            <a:r>
              <a:rPr lang="fr-FR" sz="992" b="1" dirty="0">
                <a:latin typeface="Kristen ITC" panose="03050502040202030202" pitchFamily="66" charset="0"/>
              </a:rPr>
              <a:t>               Contact</a:t>
            </a:r>
            <a:br>
              <a:rPr lang="fr-FR" sz="992" b="1" dirty="0">
                <a:latin typeface="Kristen ITC" panose="03050502040202030202" pitchFamily="66" charset="0"/>
              </a:rPr>
            </a:br>
            <a:r>
              <a:rPr lang="fr-FR" sz="992" b="1" dirty="0">
                <a:latin typeface="Kristen ITC" panose="03050502040202030202" pitchFamily="66" charset="0"/>
              </a:rPr>
              <a:t>           06.30.27.79.68</a:t>
            </a:r>
            <a:br>
              <a:rPr lang="fr-FR" sz="992" b="1" dirty="0">
                <a:latin typeface="Kristen ITC" panose="03050502040202030202" pitchFamily="66" charset="0"/>
              </a:rPr>
            </a:br>
            <a:endParaRPr lang="fr-FR" sz="992" b="1" dirty="0">
              <a:latin typeface="Kristen ITC" panose="03050502040202030202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7783" y="2412708"/>
            <a:ext cx="5931892" cy="8279105"/>
          </a:xfrm>
        </p:spPr>
        <p:txBody>
          <a:bodyPr>
            <a:normAutofit/>
          </a:bodyPr>
          <a:lstStyle/>
          <a:p>
            <a:r>
              <a:rPr lang="fr-FR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Samedi   23 août  2025</a:t>
            </a:r>
          </a:p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à  Grabels  34790</a:t>
            </a:r>
          </a:p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Route de Bel Air</a:t>
            </a:r>
            <a:endParaRPr lang="fr-FR" sz="1600" b="1" dirty="0"/>
          </a:p>
          <a:p>
            <a:r>
              <a:rPr lang="fr-FR" sz="1600" b="1" dirty="0"/>
              <a:t>De 8h à 21h </a:t>
            </a:r>
          </a:p>
          <a:p>
            <a:r>
              <a:rPr lang="fr-FR" sz="1600" dirty="0">
                <a:solidFill>
                  <a:srgbClr val="FF0000"/>
                </a:solidFill>
              </a:rPr>
              <a:t>Roulage et démonstration de karts historiques</a:t>
            </a:r>
            <a:endParaRPr lang="fr-FR" sz="1600" dirty="0"/>
          </a:p>
          <a:p>
            <a:r>
              <a:rPr lang="fr-FR" sz="1600" b="1" dirty="0"/>
              <a:t>Date limite d’inscription le 18 août 2025</a:t>
            </a:r>
          </a:p>
          <a:p>
            <a:r>
              <a:rPr lang="fr-FR" sz="1600" b="1" dirty="0"/>
              <a:t>Journée ouverte aux pilotes licenciés FFSA</a:t>
            </a:r>
          </a:p>
          <a:p>
            <a:r>
              <a:rPr lang="fr-FR" sz="1600" b="1" dirty="0"/>
              <a:t>Possibilité de prendre un titre de participation auprès de la FFSA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La partie à découper est à retourner à l’adresse suivante :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Mme Micheline BŒUF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118 chemin de </a:t>
            </a:r>
            <a:r>
              <a:rPr lang="fr-F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Gargamiane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84810 AUBIGNAN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ou 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kart-histo-mich-bf@outlook.com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-------------------à découper ici merci -----------------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Bulletin d’inscription  - Grabels 23 août  2025</a:t>
            </a: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Marque </a:t>
            </a:r>
            <a:r>
              <a:rPr lang="fr-F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chassis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 1 :  		                  année :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fr-F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chassis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 2 :                                      année : 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Marque moteur  1 :              		année :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moteur  2 :			année :</a:t>
            </a:r>
          </a:p>
          <a:p>
            <a:pPr algn="l"/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Nom                                         Prénom            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Adresse</a:t>
            </a:r>
          </a:p>
          <a:p>
            <a:pPr algn="l"/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Email                                                         Portable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ASK                                                           N° licence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Licence à la journée </a:t>
            </a:r>
          </a:p>
          <a:p>
            <a:pPr algn="l"/>
            <a:endParaRPr lang="fr-FR" b="1" dirty="0"/>
          </a:p>
          <a:p>
            <a:pPr algn="l"/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09" y="715050"/>
            <a:ext cx="1063949" cy="112397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267" y="554773"/>
            <a:ext cx="1401106" cy="104887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438" y="628844"/>
            <a:ext cx="1917292" cy="97480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EB60C1F-4F49-CDB5-4B5F-BF78456309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117" y="628844"/>
            <a:ext cx="2510115" cy="97480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617C3BF-8F99-FBBF-DBB8-700B3E672F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328" y="628844"/>
            <a:ext cx="3553939" cy="97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01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145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Kristen ITC</vt:lpstr>
      <vt:lpstr>Thème Office</vt:lpstr>
      <vt:lpstr>    Kart-Histo-du-Sud                       Contact            06.30.27.79.68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Kart-Histo-du-Sud                 Contact    06.30.27.79.68</dc:title>
  <dc:creator>Micheline Boeuf</dc:creator>
  <cp:lastModifiedBy>boeuf micheline</cp:lastModifiedBy>
  <cp:revision>41</cp:revision>
  <cp:lastPrinted>2025-07-26T12:36:36Z</cp:lastPrinted>
  <dcterms:created xsi:type="dcterms:W3CDTF">2018-02-15T21:31:06Z</dcterms:created>
  <dcterms:modified xsi:type="dcterms:W3CDTF">2025-08-04T15:12:27Z</dcterms:modified>
</cp:coreProperties>
</file>